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30" d="100"/>
          <a:sy n="30" d="100"/>
        </p:scale>
        <p:origin x="3280" y="15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3/29/24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err="1">
                <a:latin typeface="Century Gothic" panose="020B0502020202020204" pitchFamily="34" charset="0"/>
              </a:rPr>
              <a:t>ICBioMed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F6E2E6A3-3D79-DA40-CAF6-A12A121B145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8589" y="1044864"/>
            <a:ext cx="2459073" cy="2025517"/>
          </a:xfrm>
          <a:prstGeom prst="rect">
            <a:avLst/>
          </a:prstGeom>
        </p:spPr>
      </p:pic>
      <p:sp>
        <p:nvSpPr>
          <p:cNvPr id="5" name="Text Placeholder 5">
            <a:extLst>
              <a:ext uri="{FF2B5EF4-FFF2-40B4-BE49-F238E27FC236}">
                <a16:creationId xmlns:a16="http://schemas.microsoft.com/office/drawing/2014/main" id="{CE923AF1-4373-6C35-3D82-9B86AFD913AC}"/>
              </a:ext>
            </a:extLst>
          </p:cNvPr>
          <p:cNvSpPr txBox="1">
            <a:spLocks/>
          </p:cNvSpPr>
          <p:nvPr userDrawn="1"/>
        </p:nvSpPr>
        <p:spPr>
          <a:xfrm>
            <a:off x="954158" y="3257117"/>
            <a:ext cx="2241266"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altLang="zh-CN" dirty="0">
                <a:solidFill>
                  <a:srgbClr val="D8AF87"/>
                </a:solidFill>
              </a:rPr>
              <a:t>Auckland</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59</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Gao Han</cp:lastModifiedBy>
  <cp:revision>8</cp:revision>
  <dcterms:created xsi:type="dcterms:W3CDTF">2023-06-27T02:26:40Z</dcterms:created>
  <dcterms:modified xsi:type="dcterms:W3CDTF">2024-03-29T08:20:25Z</dcterms:modified>
  <cp:category>Research poster templates </cp:category>
</cp:coreProperties>
</file>